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6" r:id="rId4"/>
    <p:sldId id="267" r:id="rId5"/>
    <p:sldId id="276" r:id="rId6"/>
    <p:sldId id="277" r:id="rId7"/>
    <p:sldId id="278" r:id="rId8"/>
    <p:sldId id="279" r:id="rId9"/>
    <p:sldId id="280" r:id="rId10"/>
    <p:sldId id="284" r:id="rId11"/>
    <p:sldId id="285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58" r:id="rId20"/>
    <p:sldId id="262" r:id="rId21"/>
    <p:sldId id="263" r:id="rId22"/>
    <p:sldId id="264" r:id="rId23"/>
    <p:sldId id="265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45" autoAdjust="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-17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67AE3-7AC2-894A-B415-05FC7DB95022}" type="datetimeFigureOut">
              <a:rPr lang="en-US" smtClean="0"/>
              <a:t>07.10.16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19BB-0B78-F446-9A5B-CC5C1A0F3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618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67AE3-7AC2-894A-B415-05FC7DB95022}" type="datetimeFigureOut">
              <a:rPr lang="en-US" smtClean="0"/>
              <a:t>07.10.16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19BB-0B78-F446-9A5B-CC5C1A0F3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357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67AE3-7AC2-894A-B415-05FC7DB95022}" type="datetimeFigureOut">
              <a:rPr lang="en-US" smtClean="0"/>
              <a:t>07.10.16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19BB-0B78-F446-9A5B-CC5C1A0F3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901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67AE3-7AC2-894A-B415-05FC7DB95022}" type="datetimeFigureOut">
              <a:rPr lang="en-US" smtClean="0"/>
              <a:t>07.10.16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19BB-0B78-F446-9A5B-CC5C1A0F3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179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67AE3-7AC2-894A-B415-05FC7DB95022}" type="datetimeFigureOut">
              <a:rPr lang="en-US" smtClean="0"/>
              <a:t>07.10.16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19BB-0B78-F446-9A5B-CC5C1A0F3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822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67AE3-7AC2-894A-B415-05FC7DB95022}" type="datetimeFigureOut">
              <a:rPr lang="en-US" smtClean="0"/>
              <a:t>07.10.16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19BB-0B78-F446-9A5B-CC5C1A0F3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15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67AE3-7AC2-894A-B415-05FC7DB95022}" type="datetimeFigureOut">
              <a:rPr lang="en-US" smtClean="0"/>
              <a:t>07.10.16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19BB-0B78-F446-9A5B-CC5C1A0F3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091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67AE3-7AC2-894A-B415-05FC7DB95022}" type="datetimeFigureOut">
              <a:rPr lang="en-US" smtClean="0"/>
              <a:t>07.10.16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19BB-0B78-F446-9A5B-CC5C1A0F3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689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67AE3-7AC2-894A-B415-05FC7DB95022}" type="datetimeFigureOut">
              <a:rPr lang="en-US" smtClean="0"/>
              <a:t>07.10.16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19BB-0B78-F446-9A5B-CC5C1A0F3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680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67AE3-7AC2-894A-B415-05FC7DB95022}" type="datetimeFigureOut">
              <a:rPr lang="en-US" smtClean="0"/>
              <a:t>07.10.16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19BB-0B78-F446-9A5B-CC5C1A0F3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266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67AE3-7AC2-894A-B415-05FC7DB95022}" type="datetimeFigureOut">
              <a:rPr lang="en-US" smtClean="0"/>
              <a:t>07.10.16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19BB-0B78-F446-9A5B-CC5C1A0F3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69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67AE3-7AC2-894A-B415-05FC7DB95022}" type="datetimeFigureOut">
              <a:rPr lang="en-US" smtClean="0"/>
              <a:t>07.10.16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B19BB-0B78-F446-9A5B-CC5C1A0F3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34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TA_AboutСompany_2016-10-06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932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TA_AboutСompany_2016-10-06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564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TA_AboutСompany_2016-10-07_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39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TA_AboutСompany_2016-10-06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184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TA_AboutСompany_2016-10-06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237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TA_AboutСompany_2016-10-06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867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TA_AboutСompany_2016-10-06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687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TA_AboutСompany_2016-10-06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508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TA_AboutСompany_2016-10-06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0419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TA_AboutСompany_2016-10-06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846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TA_AboutСompany_2016-10-06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328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TA_AboutСompany_2016-10-06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7356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TA_AboutСompany_2016-10-06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3146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TA_AboutСompany_2016-10-06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7760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TA_AboutСompany_2016-10-06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5691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TA_AboutСompany_2016-10-06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760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TA_AboutСompany_2016-10-06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9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TA_AboutСompany_2016-10-06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454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TA_AboutСompany_2016-10-06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834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TA_AboutСompany_2016-10-06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828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TA_AboutСompany_2016-10-06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026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TA_AboutСompany_2016-10-06_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423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TA_AboutСompany_2016-10-06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190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On-screen Show (4:3)</PresentationFormat>
  <Paragraphs>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Infographer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Max G</dc:creator>
  <cp:lastModifiedBy>Alina Shcherbinina</cp:lastModifiedBy>
  <cp:revision>4</cp:revision>
  <dcterms:created xsi:type="dcterms:W3CDTF">2016-10-06T14:27:35Z</dcterms:created>
  <dcterms:modified xsi:type="dcterms:W3CDTF">2016-10-07T07:13:10Z</dcterms:modified>
</cp:coreProperties>
</file>